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571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673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587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1361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072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464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999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142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6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22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09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323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853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139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94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793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3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C83CF8-FE91-4BFE-8448-A8DC6550E688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237850-64F6-447B-BDCB-D047280E4F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2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doprimaria.com/cuentos-infantiles-cortos/audiocuentos-infantil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Creamos jugando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Actividades emocionales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581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92875"/>
          </a:xfrm>
        </p:spPr>
        <p:txBody>
          <a:bodyPr>
            <a:normAutofit/>
          </a:bodyPr>
          <a:lstStyle/>
          <a:p>
            <a:r>
              <a:rPr lang="es-ES" sz="5400" b="1" u="sng" dirty="0" smtClean="0"/>
              <a:t>Emocionario en casa</a:t>
            </a:r>
            <a:endParaRPr lang="es-CL" sz="54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1946" y="1678675"/>
            <a:ext cx="10261077" cy="4694829"/>
          </a:xfrm>
        </p:spPr>
        <p:txBody>
          <a:bodyPr numCol="2">
            <a:normAutofit lnSpcReduction="10000"/>
          </a:bodyPr>
          <a:lstStyle/>
          <a:p>
            <a:pPr marL="0" indent="0" algn="just">
              <a:buNone/>
            </a:pPr>
            <a:r>
              <a:rPr lang="es-ES" u="sng" dirty="0" smtClean="0"/>
              <a:t>Instrucciones: </a:t>
            </a:r>
          </a:p>
          <a:p>
            <a:pPr algn="just"/>
            <a:r>
              <a:rPr lang="es-ES" dirty="0" smtClean="0"/>
              <a:t>En conjunto madres/padres e hijos/as, crearan un emocionario con las emociones básicas presentadas aquí abajo.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 smtClean="0"/>
              <a:t>Este será construido con todos aquellos materiales que tengan dentro del hogar, puede ser cartulina, cartón, lápices de colores, papel, block, etc. </a:t>
            </a:r>
          </a:p>
          <a:p>
            <a:pPr algn="just"/>
            <a:r>
              <a:rPr lang="es-ES" dirty="0" smtClean="0"/>
              <a:t>Este es de libre creación y la imaginación la haremos volar.</a:t>
            </a:r>
          </a:p>
          <a:p>
            <a:pPr algn="just"/>
            <a:r>
              <a:rPr lang="es-ES" dirty="0" smtClean="0"/>
              <a:t>Al terminar, buscaremos un lugar donde ubicarlo o colgarlo. </a:t>
            </a:r>
          </a:p>
          <a:p>
            <a:pPr algn="just"/>
            <a:r>
              <a:rPr lang="es-ES" dirty="0" smtClean="0"/>
              <a:t>¡AHORA! Cada vez que necesites identificar tus emociones te guiarás por tu gran emocionario. Felicidades!</a:t>
            </a:r>
            <a:endParaRPr lang="es-CL" dirty="0"/>
          </a:p>
        </p:txBody>
      </p:sp>
      <p:pic>
        <p:nvPicPr>
          <p:cNvPr id="1028" name="Picture 4" descr="Emociones Básicas | Las emociones | S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01" y="3411940"/>
            <a:ext cx="3300855" cy="27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7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388" y="518615"/>
            <a:ext cx="10820635" cy="5977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 smtClean="0"/>
              <a:t>Ejemplos de emocionarios</a:t>
            </a:r>
            <a:endParaRPr lang="es-CL" sz="3600" b="1" dirty="0"/>
          </a:p>
        </p:txBody>
      </p:sp>
      <p:pic>
        <p:nvPicPr>
          <p:cNvPr id="2050" name="Picture 2" descr="Cómo me siento. Juego casero para que los niños expresen sus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3" y="534433"/>
            <a:ext cx="2962900" cy="594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IP Quevedo: ¿CÓMO ME SIENTO HOY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33" y="351692"/>
            <a:ext cx="4428216" cy="252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8535" b="9039"/>
          <a:stretch/>
        </p:blipFill>
        <p:spPr>
          <a:xfrm>
            <a:off x="463393" y="932141"/>
            <a:ext cx="2775761" cy="51506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907" y="3999863"/>
            <a:ext cx="4428216" cy="230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6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0311" y="668741"/>
            <a:ext cx="9933530" cy="5258937"/>
          </a:xfrm>
        </p:spPr>
        <p:txBody>
          <a:bodyPr/>
          <a:lstStyle/>
          <a:p>
            <a:pPr marL="0" indent="0">
              <a:buNone/>
            </a:pPr>
            <a:r>
              <a:rPr lang="es-ES" b="1" u="sng" dirty="0" smtClean="0"/>
              <a:t>Escuchemos un cuento</a:t>
            </a:r>
          </a:p>
          <a:p>
            <a:pPr marL="0" indent="0">
              <a:buNone/>
            </a:pPr>
            <a:r>
              <a:rPr lang="es-ES" dirty="0" smtClean="0"/>
              <a:t>Link audio cuentos:</a:t>
            </a: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www.mundoprimaria.com/cuentos-infantiles-cortos/audiocuentos-infantiles</a:t>
            </a:r>
            <a:r>
              <a:rPr lang="es-CL" dirty="0" smtClean="0"/>
              <a:t> </a:t>
            </a:r>
            <a:endParaRPr lang="es-ES" dirty="0" smtClean="0"/>
          </a:p>
          <a:p>
            <a:r>
              <a:rPr lang="es-ES" dirty="0" smtClean="0"/>
              <a:t>En conjunto madres/padres e hijos/as escucharan un audio cuento a elección del niño/a que le haya llamado la atención.</a:t>
            </a:r>
          </a:p>
          <a:p>
            <a:r>
              <a:rPr lang="es-ES" dirty="0" smtClean="0"/>
              <a:t>Posteriormente el niño/a mencionará que es lo que entendió del cuento y lo compartirá con los padres para poder generar una conversación desde ambas partes.</a:t>
            </a:r>
          </a:p>
          <a:p>
            <a:r>
              <a:rPr lang="es-ES" dirty="0" smtClean="0"/>
              <a:t>¡VAMOS A CONVERSAR!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143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</TotalTime>
  <Words>160</Words>
  <Application>Microsoft Office PowerPoint</Application>
  <PresentationFormat>Panorámica</PresentationFormat>
  <Paragraphs>20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Corbel</vt:lpstr>
      <vt:lpstr>Parallax</vt:lpstr>
      <vt:lpstr>Creamos jugando</vt:lpstr>
      <vt:lpstr>Emocionario en casa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Creamos jugando</dc:title>
  <dc:creator>Francisca</dc:creator>
  <cp:lastModifiedBy>Francisca</cp:lastModifiedBy>
  <cp:revision>6</cp:revision>
  <dcterms:created xsi:type="dcterms:W3CDTF">2020-08-21T20:03:41Z</dcterms:created>
  <dcterms:modified xsi:type="dcterms:W3CDTF">2020-08-21T20:37:17Z</dcterms:modified>
</cp:coreProperties>
</file>